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8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84380"/>
    <p:restoredTop sz="94660"/>
  </p:normalViewPr>
  <p:slideViewPr>
    <p:cSldViewPr>
      <p:cViewPr varScale="1">
        <p:scale>
          <a:sx n="69" d="100"/>
          <a:sy n="69" d="100"/>
        </p:scale>
        <p:origin x="-54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E7AF9E99-A0B8-471F-94BB-3EB936645182}" type="datetimeFigureOut">
              <a:rPr lang="ar-SA" smtClean="0"/>
              <a:pPr/>
              <a:t>07/10/1428</a:t>
            </a:fld>
            <a:endParaRPr lang="ar-SA"/>
          </a:p>
        </p:txBody>
      </p:sp>
      <p:sp>
        <p:nvSpPr>
          <p:cNvPr id="4" name="عنصر نائب لصورة الشريحة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ar-SA"/>
          </a:p>
        </p:txBody>
      </p:sp>
      <p:sp>
        <p:nvSpPr>
          <p:cNvPr id="6" name="عنصر نائب للتذييل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D2345EB9-1F63-472A-B5FA-96B9D7F157CD}" type="slidenum">
              <a:rPr lang="ar-SA" smtClean="0"/>
              <a:pPr/>
              <a:t>‹#›</a:t>
            </a:fld>
            <a:endParaRPr lang="ar-SA"/>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a:t>
            </a:fld>
            <a:endParaRPr lang="ar-S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10</a:t>
            </a:fld>
            <a:endParaRPr lang="ar-S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11</a:t>
            </a:fld>
            <a:endParaRPr lang="ar-S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12</a:t>
            </a:fld>
            <a:endParaRPr lang="ar-S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2</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3</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4</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5</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6</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7</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8</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normAutofit/>
          </a:bodyPr>
          <a:lstStyle/>
          <a:p>
            <a:pPr algn="l"/>
            <a:r>
              <a:rPr lang="en-US" dirty="0" smtClean="0"/>
              <a:t>What </a:t>
            </a:r>
            <a:r>
              <a:rPr lang="en-US" smtClean="0"/>
              <a:t>Is Google </a:t>
            </a:r>
            <a:r>
              <a:rPr lang="en-US" dirty="0" err="1" smtClean="0"/>
              <a:t>Adsense</a:t>
            </a:r>
            <a:endParaRPr lang="ar-SA" dirty="0"/>
          </a:p>
        </p:txBody>
      </p:sp>
      <p:sp>
        <p:nvSpPr>
          <p:cNvPr id="4" name="عنصر نائب لرقم الشريحة 3"/>
          <p:cNvSpPr>
            <a:spLocks noGrp="1"/>
          </p:cNvSpPr>
          <p:nvPr>
            <p:ph type="sldNum" sz="quarter" idx="10"/>
          </p:nvPr>
        </p:nvSpPr>
        <p:spPr/>
        <p:txBody>
          <a:bodyPr/>
          <a:lstStyle/>
          <a:p>
            <a:fld id="{D2345EB9-1F63-472A-B5FA-96B9D7F157CD}" type="slidenum">
              <a:rPr lang="ar-SA" smtClean="0"/>
              <a:pPr/>
              <a:t>9</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bg>
      <p:bgRef idx="1001">
        <a:schemeClr val="bg2"/>
      </p:bgRef>
    </p:bg>
    <p:spTree>
      <p:nvGrpSpPr>
        <p:cNvPr id="1" name=""/>
        <p:cNvGrpSpPr/>
        <p:nvPr/>
      </p:nvGrpSpPr>
      <p:grpSpPr>
        <a:xfrm>
          <a:off x="0" y="0"/>
          <a:ext cx="0" cy="0"/>
          <a:chOff x="0" y="0"/>
          <a:chExt cx="0" cy="0"/>
        </a:xfrm>
      </p:grpSpPr>
      <p:sp>
        <p:nvSpPr>
          <p:cNvPr id="7" name="مستطيل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مستطيل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مستطيل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عنوان 7"/>
          <p:cNvSpPr>
            <a:spLocks noGrp="1"/>
          </p:cNvSpPr>
          <p:nvPr>
            <p:ph type="ctrTitle"/>
          </p:nvPr>
        </p:nvSpPr>
        <p:spPr>
          <a:xfrm>
            <a:off x="2362200" y="4038600"/>
            <a:ext cx="6477000" cy="1828800"/>
          </a:xfrm>
        </p:spPr>
        <p:txBody>
          <a:bodyPr anchor="b"/>
          <a:lstStyle>
            <a:lvl1pPr>
              <a:defRPr cap="all" baseline="0"/>
            </a:lvl1pPr>
          </a:lstStyle>
          <a:p>
            <a:r>
              <a:rPr kumimoji="0" lang="ar-SA" smtClean="0"/>
              <a:t>انقر لتحرير نمط العنوان الرئيسي</a:t>
            </a:r>
            <a:endParaRPr kumimoji="0" lang="en-US"/>
          </a:p>
        </p:txBody>
      </p:sp>
      <p:sp>
        <p:nvSpPr>
          <p:cNvPr id="9" name="عنوان فرعي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ar-SA" smtClean="0"/>
              <a:t>انقر لتحرير نمط العنوان الثانوي الرئيسي</a:t>
            </a:r>
            <a:endParaRPr kumimoji="0" lang="en-US"/>
          </a:p>
        </p:txBody>
      </p:sp>
      <p:sp>
        <p:nvSpPr>
          <p:cNvPr id="28" name="عنصر نائب للتاريخ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78E7D1C3-EF8A-42DA-8F38-821AA6A8E059}" type="datetimeFigureOut">
              <a:rPr lang="ar-SA" smtClean="0"/>
              <a:pPr/>
              <a:t>07/10/1428</a:t>
            </a:fld>
            <a:endParaRPr lang="ar-SA"/>
          </a:p>
        </p:txBody>
      </p:sp>
      <p:sp>
        <p:nvSpPr>
          <p:cNvPr id="17" name="عنصر نائب للتذييل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ar-SA"/>
          </a:p>
        </p:txBody>
      </p:sp>
      <p:sp>
        <p:nvSpPr>
          <p:cNvPr id="29" name="عنصر نائب لرقم الشريحة 28"/>
          <p:cNvSpPr>
            <a:spLocks noGrp="1"/>
          </p:cNvSpPr>
          <p:nvPr>
            <p:ph type="sldNum" sz="quarter" idx="12"/>
          </p:nvPr>
        </p:nvSpPr>
        <p:spPr>
          <a:xfrm>
            <a:off x="8001000" y="228600"/>
            <a:ext cx="838200" cy="381000"/>
          </a:xfrm>
        </p:spPr>
        <p:txBody>
          <a:bodyPr/>
          <a:lstStyle>
            <a:lvl1pPr>
              <a:defRPr>
                <a:solidFill>
                  <a:schemeClr val="tx2"/>
                </a:solidFill>
              </a:defRPr>
            </a:lvl1pPr>
          </a:lstStyle>
          <a:p>
            <a:fld id="{F5F7CBDF-9379-4D9B-A85F-8CF6737B6461}" type="slidenum">
              <a:rPr lang="ar-SA" smtClean="0"/>
              <a:pPr/>
              <a:t>‹#›</a:t>
            </a:fld>
            <a:endParaRPr lang="ar-SA"/>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p>
            <a:fld id="{F5F7CBDF-9379-4D9B-A85F-8CF6737B6461}" type="slidenum">
              <a:rPr lang="ar-SA" smtClean="0"/>
              <a:pPr/>
              <a:t>‹#›</a:t>
            </a:fld>
            <a:endParaRPr lang="ar-S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عنوان ونص عموديان">
    <p:bg>
      <p:bgRef idx="1001">
        <a:schemeClr val="bg1"/>
      </p:bgRef>
    </p:bg>
    <p:spTree>
      <p:nvGrpSpPr>
        <p:cNvPr id="1" name=""/>
        <p:cNvGrpSpPr/>
        <p:nvPr/>
      </p:nvGrpSpPr>
      <p:grpSpPr>
        <a:xfrm>
          <a:off x="0" y="0"/>
          <a:ext cx="0" cy="0"/>
          <a:chOff x="0" y="0"/>
          <a:chExt cx="0" cy="0"/>
        </a:xfrm>
      </p:grpSpPr>
      <p:sp>
        <p:nvSpPr>
          <p:cNvPr id="2" name="عنوان عمودي 1"/>
          <p:cNvSpPr>
            <a:spLocks noGrp="1"/>
          </p:cNvSpPr>
          <p:nvPr>
            <p:ph type="title" orient="vert"/>
          </p:nvPr>
        </p:nvSpPr>
        <p:spPr>
          <a:xfrm>
            <a:off x="6553200" y="609600"/>
            <a:ext cx="2057400" cy="5516563"/>
          </a:xfrm>
        </p:spPr>
        <p:txBody>
          <a:bodyPr vert="eaVert"/>
          <a:lstStyle/>
          <a:p>
            <a:r>
              <a:rPr kumimoji="0" lang="ar-SA" smtClean="0"/>
              <a:t>انقر لتحرير نمط العنوان الرئيسي</a:t>
            </a:r>
            <a:endParaRPr kumimoji="0" lang="en-US"/>
          </a:p>
        </p:txBody>
      </p:sp>
      <p:sp>
        <p:nvSpPr>
          <p:cNvPr id="3" name="عنصر نائب للعنوان العمودي 2"/>
          <p:cNvSpPr>
            <a:spLocks noGrp="1"/>
          </p:cNvSpPr>
          <p:nvPr>
            <p:ph type="body" orient="vert" idx="1"/>
          </p:nvPr>
        </p:nvSpPr>
        <p:spPr>
          <a:xfrm>
            <a:off x="457200" y="609600"/>
            <a:ext cx="5562600" cy="5516564"/>
          </a:xfrm>
        </p:spPr>
        <p:txBody>
          <a:bodyPr vert="eaVert"/>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4" name="عنصر نائب للتاريخ 3"/>
          <p:cNvSpPr>
            <a:spLocks noGrp="1"/>
          </p:cNvSpPr>
          <p:nvPr>
            <p:ph type="dt" sz="half" idx="10"/>
          </p:nvPr>
        </p:nvSpPr>
        <p:spPr>
          <a:xfrm>
            <a:off x="6553200" y="6248402"/>
            <a:ext cx="2209800" cy="365125"/>
          </a:xfrm>
        </p:spPr>
        <p:txBody>
          <a:bodyPr/>
          <a:lstStyle/>
          <a:p>
            <a:fld id="{78E7D1C3-EF8A-42DA-8F38-821AA6A8E059}" type="datetimeFigureOut">
              <a:rPr lang="ar-SA" smtClean="0"/>
              <a:pPr/>
              <a:t>07/10/1428</a:t>
            </a:fld>
            <a:endParaRPr lang="ar-SA"/>
          </a:p>
        </p:txBody>
      </p:sp>
      <p:sp>
        <p:nvSpPr>
          <p:cNvPr id="5" name="عنصر نائب للتذييل 4"/>
          <p:cNvSpPr>
            <a:spLocks noGrp="1"/>
          </p:cNvSpPr>
          <p:nvPr>
            <p:ph type="ftr" sz="quarter" idx="11"/>
          </p:nvPr>
        </p:nvSpPr>
        <p:spPr>
          <a:xfrm>
            <a:off x="457201" y="6248207"/>
            <a:ext cx="5573483" cy="365125"/>
          </a:xfrm>
        </p:spPr>
        <p:txBody>
          <a:bodyPr/>
          <a:lstStyle/>
          <a:p>
            <a:endParaRPr lang="ar-SA"/>
          </a:p>
        </p:txBody>
      </p:sp>
      <p:sp>
        <p:nvSpPr>
          <p:cNvPr id="7" name="مستطيل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مستطيل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مستطيل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عنصر نائب لرقم الشريحة 5"/>
          <p:cNvSpPr>
            <a:spLocks noGrp="1"/>
          </p:cNvSpPr>
          <p:nvPr>
            <p:ph type="sldNum" sz="quarter" idx="12"/>
          </p:nvPr>
        </p:nvSpPr>
        <p:spPr>
          <a:xfrm rot="5400000">
            <a:off x="5989638" y="144462"/>
            <a:ext cx="533400" cy="244476"/>
          </a:xfrm>
        </p:spPr>
        <p:txBody>
          <a:bodyPr/>
          <a:lstStyle/>
          <a:p>
            <a:fld id="{F5F7CBDF-9379-4D9B-A85F-8CF6737B6461}" type="slidenum">
              <a:rPr lang="ar-SA" smtClean="0"/>
              <a:pPr/>
              <a:t>‹#›</a:t>
            </a:fld>
            <a:endParaRPr lang="ar-SA"/>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612648" y="228600"/>
            <a:ext cx="8153400" cy="990600"/>
          </a:xfrm>
        </p:spPr>
        <p:txBody>
          <a:bodyPr/>
          <a:lstStyle/>
          <a:p>
            <a:r>
              <a:rPr kumimoji="0" lang="ar-SA" smtClean="0"/>
              <a:t>انقر لتحرير نمط العنوان الرئيسي</a:t>
            </a:r>
            <a:endParaRPr kumimoji="0" lang="en-US"/>
          </a:p>
        </p:txBody>
      </p:sp>
      <p:sp>
        <p:nvSpPr>
          <p:cNvPr id="4" name="عنصر نائب للتاريخ 3"/>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5" name="عنصر نائب للتذييل 4"/>
          <p:cNvSpPr>
            <a:spLocks noGrp="1"/>
          </p:cNvSpPr>
          <p:nvPr>
            <p:ph type="ftr" sz="quarter" idx="11"/>
          </p:nvPr>
        </p:nvSpPr>
        <p:spPr/>
        <p:txBody>
          <a:bodyPr/>
          <a:lstStyle/>
          <a:p>
            <a:endParaRPr lang="ar-SA"/>
          </a:p>
        </p:txBody>
      </p:sp>
      <p:sp>
        <p:nvSpPr>
          <p:cNvPr id="6" name="عنصر نائب لرقم الشريحة 5"/>
          <p:cNvSpPr>
            <a:spLocks noGrp="1"/>
          </p:cNvSpPr>
          <p:nvPr>
            <p:ph type="sldNum" sz="quarter" idx="12"/>
          </p:nvPr>
        </p:nvSpPr>
        <p:spPr/>
        <p:txBody>
          <a:bodyPr/>
          <a:lstStyle>
            <a:lvl1pPr>
              <a:defRPr>
                <a:solidFill>
                  <a:srgbClr val="FFFFFF"/>
                </a:solidFill>
              </a:defRPr>
            </a:lvl1pPr>
          </a:lstStyle>
          <a:p>
            <a:fld id="{F5F7CBDF-9379-4D9B-A85F-8CF6737B6461}" type="slidenum">
              <a:rPr lang="ar-SA" smtClean="0"/>
              <a:pPr/>
              <a:t>‹#›</a:t>
            </a:fld>
            <a:endParaRPr lang="ar-SA"/>
          </a:p>
        </p:txBody>
      </p:sp>
      <p:sp>
        <p:nvSpPr>
          <p:cNvPr id="8" name="عنصر نائب للمحتوى 7"/>
          <p:cNvSpPr>
            <a:spLocks noGrp="1"/>
          </p:cNvSpPr>
          <p:nvPr>
            <p:ph sz="quarter" idx="1"/>
          </p:nvPr>
        </p:nvSpPr>
        <p:spPr>
          <a:xfrm>
            <a:off x="612648" y="1600200"/>
            <a:ext cx="8153400" cy="44958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bg>
      <p:bgRef idx="1003">
        <a:schemeClr val="bg1"/>
      </p:bgRef>
    </p:bg>
    <p:spTree>
      <p:nvGrpSpPr>
        <p:cNvPr id="1" name=""/>
        <p:cNvGrpSpPr/>
        <p:nvPr/>
      </p:nvGrpSpPr>
      <p:grpSpPr>
        <a:xfrm>
          <a:off x="0" y="0"/>
          <a:ext cx="0" cy="0"/>
          <a:chOff x="0" y="0"/>
          <a:chExt cx="0" cy="0"/>
        </a:xfrm>
      </p:grpSpPr>
      <p:sp>
        <p:nvSpPr>
          <p:cNvPr id="3" name="عنصر نائب للنص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ar-SA" smtClean="0"/>
              <a:t>انقر لتحرير أنماط النص الرئيسي</a:t>
            </a:r>
          </a:p>
        </p:txBody>
      </p:sp>
      <p:sp>
        <p:nvSpPr>
          <p:cNvPr id="7" name="مستطيل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مستطيل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مستطيل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عنوان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ar-SA" smtClean="0"/>
              <a:t>انقر لتحرير نمط العنوان الرئيسي</a:t>
            </a:r>
            <a:endParaRPr kumimoji="0" lang="en-US"/>
          </a:p>
        </p:txBody>
      </p:sp>
      <p:sp>
        <p:nvSpPr>
          <p:cNvPr id="12" name="عنصر نائب للتاريخ 11"/>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13" name="عنصر نائب لرقم الشريحة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5F7CBDF-9379-4D9B-A85F-8CF6737B6461}" type="slidenum">
              <a:rPr lang="ar-SA" smtClean="0"/>
              <a:pPr/>
              <a:t>‹#›</a:t>
            </a:fld>
            <a:endParaRPr lang="ar-SA"/>
          </a:p>
        </p:txBody>
      </p:sp>
      <p:sp>
        <p:nvSpPr>
          <p:cNvPr id="14" name="عنصر نائب للتذييل 13"/>
          <p:cNvSpPr>
            <a:spLocks noGrp="1"/>
          </p:cNvSpPr>
          <p:nvPr>
            <p:ph type="ftr" sz="quarter" idx="12"/>
          </p:nvPr>
        </p:nvSpPr>
        <p:spPr/>
        <p:txBody>
          <a:bodyPr/>
          <a:lstStyle/>
          <a:p>
            <a:endParaRPr lang="ar-SA"/>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ين">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9" name="عنصر نائب للمحتوى 8"/>
          <p:cNvSpPr>
            <a:spLocks noGrp="1"/>
          </p:cNvSpPr>
          <p:nvPr>
            <p:ph sz="quarter" idx="1"/>
          </p:nvPr>
        </p:nvSpPr>
        <p:spPr>
          <a:xfrm>
            <a:off x="609600" y="1589567"/>
            <a:ext cx="3886200" cy="45720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11" name="عنصر نائب للمحتوى 10"/>
          <p:cNvSpPr>
            <a:spLocks noGrp="1"/>
          </p:cNvSpPr>
          <p:nvPr>
            <p:ph sz="quarter" idx="2"/>
          </p:nvPr>
        </p:nvSpPr>
        <p:spPr>
          <a:xfrm>
            <a:off x="4844901" y="1589567"/>
            <a:ext cx="3886200" cy="45720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8" name="عنصر نائب للتاريخ 7"/>
          <p:cNvSpPr>
            <a:spLocks noGrp="1"/>
          </p:cNvSpPr>
          <p:nvPr>
            <p:ph type="dt" sz="half" idx="15"/>
          </p:nvPr>
        </p:nvSpPr>
        <p:spPr/>
        <p:txBody>
          <a:bodyPr rtlCol="0"/>
          <a:lstStyle/>
          <a:p>
            <a:fld id="{78E7D1C3-EF8A-42DA-8F38-821AA6A8E059}" type="datetimeFigureOut">
              <a:rPr lang="ar-SA" smtClean="0"/>
              <a:pPr/>
              <a:t>07/10/1428</a:t>
            </a:fld>
            <a:endParaRPr lang="ar-SA"/>
          </a:p>
        </p:txBody>
      </p:sp>
      <p:sp>
        <p:nvSpPr>
          <p:cNvPr id="10" name="عنصر نائب لرقم الشريحة 9"/>
          <p:cNvSpPr>
            <a:spLocks noGrp="1"/>
          </p:cNvSpPr>
          <p:nvPr>
            <p:ph type="sldNum" sz="quarter" idx="16"/>
          </p:nvPr>
        </p:nvSpPr>
        <p:spPr/>
        <p:txBody>
          <a:bodyPr rtlCol="0"/>
          <a:lstStyle/>
          <a:p>
            <a:fld id="{F5F7CBDF-9379-4D9B-A85F-8CF6737B6461}" type="slidenum">
              <a:rPr lang="ar-SA" smtClean="0"/>
              <a:pPr/>
              <a:t>‹#›</a:t>
            </a:fld>
            <a:endParaRPr lang="ar-SA"/>
          </a:p>
        </p:txBody>
      </p:sp>
      <p:sp>
        <p:nvSpPr>
          <p:cNvPr id="12" name="عنصر نائب للتذييل 11"/>
          <p:cNvSpPr>
            <a:spLocks noGrp="1"/>
          </p:cNvSpPr>
          <p:nvPr>
            <p:ph type="ftr" sz="quarter" idx="17"/>
          </p:nvPr>
        </p:nvSpPr>
        <p:spPr/>
        <p:txBody>
          <a:bodyPr rtlCol="0"/>
          <a:lstStyle/>
          <a:p>
            <a:endParaRPr lang="ar-S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p:cNvSpPr>
            <a:spLocks noGrp="1"/>
          </p:cNvSpPr>
          <p:nvPr>
            <p:ph type="title"/>
          </p:nvPr>
        </p:nvSpPr>
        <p:spPr>
          <a:xfrm>
            <a:off x="533400" y="273050"/>
            <a:ext cx="8153400" cy="869950"/>
          </a:xfrm>
        </p:spPr>
        <p:txBody>
          <a:bodyPr anchor="ctr"/>
          <a:lstStyle>
            <a:lvl1pPr>
              <a:defRPr/>
            </a:lvl1pPr>
          </a:lstStyle>
          <a:p>
            <a:r>
              <a:rPr kumimoji="0" lang="ar-SA" smtClean="0"/>
              <a:t>انقر لتحرير نمط العنوان الرئيسي</a:t>
            </a:r>
            <a:endParaRPr kumimoji="0" lang="en-US"/>
          </a:p>
        </p:txBody>
      </p:sp>
      <p:sp>
        <p:nvSpPr>
          <p:cNvPr id="11" name="عنصر نائب للمحتوى 10"/>
          <p:cNvSpPr>
            <a:spLocks noGrp="1"/>
          </p:cNvSpPr>
          <p:nvPr>
            <p:ph sz="quarter" idx="2"/>
          </p:nvPr>
        </p:nvSpPr>
        <p:spPr>
          <a:xfrm>
            <a:off x="609600" y="2438400"/>
            <a:ext cx="3886200" cy="35814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13" name="عنصر نائب للمحتوى 12"/>
          <p:cNvSpPr>
            <a:spLocks noGrp="1"/>
          </p:cNvSpPr>
          <p:nvPr>
            <p:ph sz="quarter" idx="4"/>
          </p:nvPr>
        </p:nvSpPr>
        <p:spPr>
          <a:xfrm>
            <a:off x="4800600" y="2438400"/>
            <a:ext cx="3886200" cy="35814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
        <p:nvSpPr>
          <p:cNvPr id="10" name="عنصر نائب للتاريخ 9"/>
          <p:cNvSpPr>
            <a:spLocks noGrp="1"/>
          </p:cNvSpPr>
          <p:nvPr>
            <p:ph type="dt" sz="half" idx="15"/>
          </p:nvPr>
        </p:nvSpPr>
        <p:spPr/>
        <p:txBody>
          <a:bodyPr rtlCol="0"/>
          <a:lstStyle/>
          <a:p>
            <a:fld id="{78E7D1C3-EF8A-42DA-8F38-821AA6A8E059}" type="datetimeFigureOut">
              <a:rPr lang="ar-SA" smtClean="0"/>
              <a:pPr/>
              <a:t>07/10/1428</a:t>
            </a:fld>
            <a:endParaRPr lang="ar-SA"/>
          </a:p>
        </p:txBody>
      </p:sp>
      <p:sp>
        <p:nvSpPr>
          <p:cNvPr id="12" name="عنصر نائب لرقم الشريحة 11"/>
          <p:cNvSpPr>
            <a:spLocks noGrp="1"/>
          </p:cNvSpPr>
          <p:nvPr>
            <p:ph type="sldNum" sz="quarter" idx="16"/>
          </p:nvPr>
        </p:nvSpPr>
        <p:spPr/>
        <p:txBody>
          <a:bodyPr rtlCol="0"/>
          <a:lstStyle/>
          <a:p>
            <a:fld id="{F5F7CBDF-9379-4D9B-A85F-8CF6737B6461}" type="slidenum">
              <a:rPr lang="ar-SA" smtClean="0"/>
              <a:pPr/>
              <a:t>‹#›</a:t>
            </a:fld>
            <a:endParaRPr lang="ar-SA"/>
          </a:p>
        </p:txBody>
      </p:sp>
      <p:sp>
        <p:nvSpPr>
          <p:cNvPr id="14" name="عنصر نائب للتذييل 13"/>
          <p:cNvSpPr>
            <a:spLocks noGrp="1"/>
          </p:cNvSpPr>
          <p:nvPr>
            <p:ph type="ftr" sz="quarter" idx="17"/>
          </p:nvPr>
        </p:nvSpPr>
        <p:spPr/>
        <p:txBody>
          <a:bodyPr rtlCol="0"/>
          <a:lstStyle/>
          <a:p>
            <a:endParaRPr lang="ar-SA"/>
          </a:p>
        </p:txBody>
      </p:sp>
      <p:sp>
        <p:nvSpPr>
          <p:cNvPr id="16" name="عنصر نائب للنص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ar-SA" smtClean="0"/>
              <a:t>انقر لتحرير أنماط النص الرئيسي</a:t>
            </a:r>
          </a:p>
        </p:txBody>
      </p:sp>
      <p:sp>
        <p:nvSpPr>
          <p:cNvPr id="15" name="عنصر نائب للنص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ar-SA" smtClean="0"/>
              <a:t>انقر لتحرير أنماط النص الرئيسي</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kumimoji="0" lang="ar-SA" smtClean="0"/>
              <a:t>انقر لتحرير نمط العنوان الرئيسي</a:t>
            </a:r>
            <a:endParaRPr kumimoji="0" lang="en-US"/>
          </a:p>
        </p:txBody>
      </p:sp>
      <p:sp>
        <p:nvSpPr>
          <p:cNvPr id="3" name="عنصر نائب للتاريخ 2"/>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4" name="عنصر نائب للتذييل 3"/>
          <p:cNvSpPr>
            <a:spLocks noGrp="1"/>
          </p:cNvSpPr>
          <p:nvPr>
            <p:ph type="ftr" sz="quarter" idx="11"/>
          </p:nvPr>
        </p:nvSpPr>
        <p:spPr/>
        <p:txBody>
          <a:bodyPr/>
          <a:lstStyle/>
          <a:p>
            <a:endParaRPr lang="ar-SA"/>
          </a:p>
        </p:txBody>
      </p:sp>
      <p:sp>
        <p:nvSpPr>
          <p:cNvPr id="5" name="عنصر نائب لرقم الشريحة 4"/>
          <p:cNvSpPr>
            <a:spLocks noGrp="1"/>
          </p:cNvSpPr>
          <p:nvPr>
            <p:ph type="sldNum" sz="quarter" idx="12"/>
          </p:nvPr>
        </p:nvSpPr>
        <p:spPr/>
        <p:txBody>
          <a:bodyPr/>
          <a:lstStyle>
            <a:lvl1pPr>
              <a:defRPr>
                <a:solidFill>
                  <a:srgbClr val="FFFFFF"/>
                </a:solidFill>
              </a:defRPr>
            </a:lvl1pPr>
          </a:lstStyle>
          <a:p>
            <a:fld id="{F5F7CBDF-9379-4D9B-A85F-8CF6737B6461}" type="slidenum">
              <a:rPr lang="ar-SA" smtClean="0"/>
              <a:pPr/>
              <a:t>‹#›</a:t>
            </a:fld>
            <a:endParaRPr lang="ar-S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فارغ">
    <p:spTree>
      <p:nvGrpSpPr>
        <p:cNvPr id="1" name=""/>
        <p:cNvGrpSpPr/>
        <p:nvPr/>
      </p:nvGrpSpPr>
      <p:grpSpPr>
        <a:xfrm>
          <a:off x="0" y="0"/>
          <a:ext cx="0" cy="0"/>
          <a:chOff x="0" y="0"/>
          <a:chExt cx="0" cy="0"/>
        </a:xfrm>
      </p:grpSpPr>
      <p:sp>
        <p:nvSpPr>
          <p:cNvPr id="2" name="عنصر نائب للتاريخ 1"/>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3" name="عنصر نائب للتذييل 2"/>
          <p:cNvSpPr>
            <a:spLocks noGrp="1"/>
          </p:cNvSpPr>
          <p:nvPr>
            <p:ph type="ftr" sz="quarter" idx="11"/>
          </p:nvPr>
        </p:nvSpPr>
        <p:spPr/>
        <p:txBody>
          <a:bodyPr/>
          <a:lstStyle/>
          <a:p>
            <a:endParaRPr lang="ar-SA"/>
          </a:p>
        </p:txBody>
      </p:sp>
      <p:sp>
        <p:nvSpPr>
          <p:cNvPr id="4" name="عنصر نائب لرقم الشريحة 3"/>
          <p:cNvSpPr>
            <a:spLocks noGrp="1"/>
          </p:cNvSpPr>
          <p:nvPr>
            <p:ph type="sldNum" sz="quarter" idx="12"/>
          </p:nvPr>
        </p:nvSpPr>
        <p:spPr>
          <a:xfrm>
            <a:off x="0" y="6248400"/>
            <a:ext cx="533400" cy="381000"/>
          </a:xfrm>
        </p:spPr>
        <p:txBody>
          <a:bodyPr/>
          <a:lstStyle>
            <a:lvl1pPr>
              <a:defRPr>
                <a:solidFill>
                  <a:schemeClr val="tx2"/>
                </a:solidFill>
              </a:defRPr>
            </a:lvl1pPr>
          </a:lstStyle>
          <a:p>
            <a:fld id="{F5F7CBDF-9379-4D9B-A85F-8CF6737B6461}" type="slidenum">
              <a:rPr lang="ar-SA" smtClean="0"/>
              <a:pPr/>
              <a:t>‹#›</a:t>
            </a:fld>
            <a:endParaRPr lang="ar-S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ذو تسمية توضيحية">
    <p:spTree>
      <p:nvGrpSpPr>
        <p:cNvPr id="1" name=""/>
        <p:cNvGrpSpPr/>
        <p:nvPr/>
      </p:nvGrpSpPr>
      <p:grpSpPr>
        <a:xfrm>
          <a:off x="0" y="0"/>
          <a:ext cx="0" cy="0"/>
          <a:chOff x="0" y="0"/>
          <a:chExt cx="0" cy="0"/>
        </a:xfrm>
      </p:grpSpPr>
      <p:sp>
        <p:nvSpPr>
          <p:cNvPr id="2" name="عنوان 1"/>
          <p:cNvSpPr>
            <a:spLocks noGrp="1"/>
          </p:cNvSpPr>
          <p:nvPr>
            <p:ph type="title"/>
          </p:nvPr>
        </p:nvSpPr>
        <p:spPr>
          <a:xfrm>
            <a:off x="609600" y="273050"/>
            <a:ext cx="8077200" cy="869950"/>
          </a:xfrm>
        </p:spPr>
        <p:txBody>
          <a:bodyPr anchor="ctr"/>
          <a:lstStyle>
            <a:lvl1pPr algn="l">
              <a:buNone/>
              <a:defRPr sz="4400" b="0"/>
            </a:lvl1pPr>
          </a:lstStyle>
          <a:p>
            <a:r>
              <a:rPr kumimoji="0" lang="ar-SA" smtClean="0"/>
              <a:t>انقر لتحرير نمط العنوان الرئيسي</a:t>
            </a:r>
            <a:endParaRPr kumimoji="0" lang="en-US"/>
          </a:p>
        </p:txBody>
      </p:sp>
      <p:sp>
        <p:nvSpPr>
          <p:cNvPr id="5" name="عنصر نائب للتاريخ 4"/>
          <p:cNvSpPr>
            <a:spLocks noGrp="1"/>
          </p:cNvSpPr>
          <p:nvPr>
            <p:ph type="dt" sz="half" idx="10"/>
          </p:nvPr>
        </p:nvSpPr>
        <p:spPr/>
        <p:txBody>
          <a:bodyPr/>
          <a:lstStyle/>
          <a:p>
            <a:fld id="{78E7D1C3-EF8A-42DA-8F38-821AA6A8E059}" type="datetimeFigureOut">
              <a:rPr lang="ar-SA" smtClean="0"/>
              <a:pPr/>
              <a:t>07/10/1428</a:t>
            </a:fld>
            <a:endParaRPr lang="ar-SA"/>
          </a:p>
        </p:txBody>
      </p:sp>
      <p:sp>
        <p:nvSpPr>
          <p:cNvPr id="6" name="عنصر نائب للتذييل 5"/>
          <p:cNvSpPr>
            <a:spLocks noGrp="1"/>
          </p:cNvSpPr>
          <p:nvPr>
            <p:ph type="ftr" sz="quarter" idx="11"/>
          </p:nvPr>
        </p:nvSpPr>
        <p:spPr/>
        <p:txBody>
          <a:bodyPr/>
          <a:lstStyle/>
          <a:p>
            <a:endParaRPr lang="ar-SA"/>
          </a:p>
        </p:txBody>
      </p:sp>
      <p:sp>
        <p:nvSpPr>
          <p:cNvPr id="7" name="عنصر نائب لرقم الشريحة 6"/>
          <p:cNvSpPr>
            <a:spLocks noGrp="1"/>
          </p:cNvSpPr>
          <p:nvPr>
            <p:ph type="sldNum" sz="quarter" idx="12"/>
          </p:nvPr>
        </p:nvSpPr>
        <p:spPr/>
        <p:txBody>
          <a:bodyPr/>
          <a:lstStyle>
            <a:lvl1pPr>
              <a:defRPr>
                <a:solidFill>
                  <a:srgbClr val="FFFFFF"/>
                </a:solidFill>
              </a:defRPr>
            </a:lvl1pPr>
          </a:lstStyle>
          <a:p>
            <a:fld id="{F5F7CBDF-9379-4D9B-A85F-8CF6737B6461}" type="slidenum">
              <a:rPr lang="ar-SA" smtClean="0"/>
              <a:pPr/>
              <a:t>‹#›</a:t>
            </a:fld>
            <a:endParaRPr lang="ar-SA"/>
          </a:p>
        </p:txBody>
      </p:sp>
      <p:sp>
        <p:nvSpPr>
          <p:cNvPr id="3" name="عنصر نائب للنص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ar-SA" smtClean="0"/>
              <a:t>انقر لتحرير أنماط النص الرئيسي</a:t>
            </a:r>
          </a:p>
        </p:txBody>
      </p:sp>
      <p:sp>
        <p:nvSpPr>
          <p:cNvPr id="9" name="عنصر نائب للمحتوى 8"/>
          <p:cNvSpPr>
            <a:spLocks noGrp="1"/>
          </p:cNvSpPr>
          <p:nvPr>
            <p:ph sz="quarter" idx="1"/>
          </p:nvPr>
        </p:nvSpPr>
        <p:spPr>
          <a:xfrm>
            <a:off x="2362200" y="1752600"/>
            <a:ext cx="6400800" cy="4419600"/>
          </a:xfrm>
        </p:spPr>
        <p:txBody>
          <a:bodyPr/>
          <a:lstStyle/>
          <a:p>
            <a:pPr lvl="0" eaLnBrk="1" latinLnBrk="0" hangingPunct="1"/>
            <a:r>
              <a:rPr lang="ar-SA" smtClean="0"/>
              <a:t>انقر لتحرير أنماط النص الرئيسي</a:t>
            </a:r>
          </a:p>
          <a:p>
            <a:pPr lvl="1" eaLnBrk="1" latinLnBrk="0" hangingPunct="1"/>
            <a:r>
              <a:rPr lang="ar-SA" smtClean="0"/>
              <a:t>المستوى الثاني</a:t>
            </a:r>
          </a:p>
          <a:p>
            <a:pPr lvl="2" eaLnBrk="1" latinLnBrk="0" hangingPunct="1"/>
            <a:r>
              <a:rPr lang="ar-SA" smtClean="0"/>
              <a:t>المستوى الثالث</a:t>
            </a:r>
          </a:p>
          <a:p>
            <a:pPr lvl="3" eaLnBrk="1" latinLnBrk="0" hangingPunct="1"/>
            <a:r>
              <a:rPr lang="ar-SA" smtClean="0"/>
              <a:t>المستوى الرابع</a:t>
            </a:r>
          </a:p>
          <a:p>
            <a:pPr lvl="4" eaLnBrk="1" latinLnBrk="0" hangingPunct="1"/>
            <a:r>
              <a:rPr lang="ar-SA" smtClean="0"/>
              <a:t>المستوى الخامس</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ذو تسمية توضيحية">
    <p:bg>
      <p:bgRef idx="1003">
        <a:schemeClr val="bg2"/>
      </p:bgRef>
    </p:bg>
    <p:spTree>
      <p:nvGrpSpPr>
        <p:cNvPr id="1" name=""/>
        <p:cNvGrpSpPr/>
        <p:nvPr/>
      </p:nvGrpSpPr>
      <p:grpSpPr>
        <a:xfrm>
          <a:off x="0" y="0"/>
          <a:ext cx="0" cy="0"/>
          <a:chOff x="0" y="0"/>
          <a:chExt cx="0" cy="0"/>
        </a:xfrm>
      </p:grpSpPr>
      <p:sp>
        <p:nvSpPr>
          <p:cNvPr id="4" name="عنصر نائب للنص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ar-SA" smtClean="0"/>
              <a:t>انقر لتحرير أنماط النص الرئيسي</a:t>
            </a:r>
          </a:p>
        </p:txBody>
      </p:sp>
      <p:sp>
        <p:nvSpPr>
          <p:cNvPr id="8" name="مستطيل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مستطيل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مستطيل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عنوان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ar-SA" smtClean="0"/>
              <a:t>انقر لتحرير نمط العنوان الرئيسي</a:t>
            </a:r>
            <a:endParaRPr kumimoji="0" lang="en-US"/>
          </a:p>
        </p:txBody>
      </p:sp>
      <p:sp>
        <p:nvSpPr>
          <p:cNvPr id="11" name="مستطيل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عنصر نائب للتاريخ 11"/>
          <p:cNvSpPr>
            <a:spLocks noGrp="1"/>
          </p:cNvSpPr>
          <p:nvPr>
            <p:ph type="dt" sz="half" idx="10"/>
          </p:nvPr>
        </p:nvSpPr>
        <p:spPr>
          <a:xfrm>
            <a:off x="6248400" y="6248400"/>
            <a:ext cx="2667000" cy="365125"/>
          </a:xfrm>
        </p:spPr>
        <p:txBody>
          <a:bodyPr rtlCol="0"/>
          <a:lstStyle/>
          <a:p>
            <a:fld id="{78E7D1C3-EF8A-42DA-8F38-821AA6A8E059}" type="datetimeFigureOut">
              <a:rPr lang="ar-SA" smtClean="0"/>
              <a:pPr/>
              <a:t>07/10/1428</a:t>
            </a:fld>
            <a:endParaRPr lang="ar-SA"/>
          </a:p>
        </p:txBody>
      </p:sp>
      <p:sp>
        <p:nvSpPr>
          <p:cNvPr id="13" name="عنصر نائب لرقم الشريحة 12"/>
          <p:cNvSpPr>
            <a:spLocks noGrp="1"/>
          </p:cNvSpPr>
          <p:nvPr>
            <p:ph type="sldNum" sz="quarter" idx="11"/>
          </p:nvPr>
        </p:nvSpPr>
        <p:spPr>
          <a:xfrm>
            <a:off x="0" y="4667249"/>
            <a:ext cx="1447800" cy="663578"/>
          </a:xfrm>
        </p:spPr>
        <p:txBody>
          <a:bodyPr rtlCol="0"/>
          <a:lstStyle>
            <a:lvl1pPr>
              <a:defRPr sz="2800"/>
            </a:lvl1pPr>
          </a:lstStyle>
          <a:p>
            <a:fld id="{F5F7CBDF-9379-4D9B-A85F-8CF6737B6461}" type="slidenum">
              <a:rPr lang="ar-SA" smtClean="0"/>
              <a:pPr/>
              <a:t>‹#›</a:t>
            </a:fld>
            <a:endParaRPr lang="ar-SA"/>
          </a:p>
        </p:txBody>
      </p:sp>
      <p:sp>
        <p:nvSpPr>
          <p:cNvPr id="14" name="عنصر نائب للتذييل 13"/>
          <p:cNvSpPr>
            <a:spLocks noGrp="1"/>
          </p:cNvSpPr>
          <p:nvPr>
            <p:ph type="ftr" sz="quarter" idx="12"/>
          </p:nvPr>
        </p:nvSpPr>
        <p:spPr>
          <a:xfrm>
            <a:off x="1600200" y="6248206"/>
            <a:ext cx="4572000" cy="365125"/>
          </a:xfrm>
        </p:spPr>
        <p:txBody>
          <a:bodyPr rtlCol="0"/>
          <a:lstStyle/>
          <a:p>
            <a:endParaRPr lang="ar-SA"/>
          </a:p>
        </p:txBody>
      </p:sp>
      <p:sp>
        <p:nvSpPr>
          <p:cNvPr id="3" name="عنصر نائب للصورة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ar-SA" smtClean="0"/>
              <a:t>انقر فوق الرمز لإضافة صورة</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عنصر نائب للعنوان 21"/>
          <p:cNvSpPr>
            <a:spLocks noGrp="1"/>
          </p:cNvSpPr>
          <p:nvPr>
            <p:ph type="title"/>
          </p:nvPr>
        </p:nvSpPr>
        <p:spPr>
          <a:xfrm>
            <a:off x="609600" y="228600"/>
            <a:ext cx="8153400" cy="990600"/>
          </a:xfrm>
          <a:prstGeom prst="rect">
            <a:avLst/>
          </a:prstGeom>
        </p:spPr>
        <p:txBody>
          <a:bodyPr vert="horz" anchor="ctr">
            <a:normAutofit/>
          </a:bodyPr>
          <a:lstStyle/>
          <a:p>
            <a:r>
              <a:rPr kumimoji="0" lang="ar-SA" smtClean="0"/>
              <a:t>انقر لتحرير نمط العنوان الرئيسي</a:t>
            </a:r>
            <a:endParaRPr kumimoji="0" lang="en-US"/>
          </a:p>
        </p:txBody>
      </p:sp>
      <p:sp>
        <p:nvSpPr>
          <p:cNvPr id="13" name="عنصر نائب للنص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ar-SA" smtClean="0"/>
              <a:t>انقر لتحرير أنماط النص الرئيسي</a:t>
            </a:r>
          </a:p>
          <a:p>
            <a:pPr lvl="1" eaLnBrk="1" latinLnBrk="0" hangingPunct="1"/>
            <a:r>
              <a:rPr kumimoji="0" lang="ar-SA" smtClean="0"/>
              <a:t>المستوى الثاني</a:t>
            </a:r>
          </a:p>
          <a:p>
            <a:pPr lvl="2" eaLnBrk="1" latinLnBrk="0" hangingPunct="1"/>
            <a:r>
              <a:rPr kumimoji="0" lang="ar-SA" smtClean="0"/>
              <a:t>المستوى الثالث</a:t>
            </a:r>
          </a:p>
          <a:p>
            <a:pPr lvl="3" eaLnBrk="1" latinLnBrk="0" hangingPunct="1"/>
            <a:r>
              <a:rPr kumimoji="0" lang="ar-SA" smtClean="0"/>
              <a:t>المستوى الرابع</a:t>
            </a:r>
          </a:p>
          <a:p>
            <a:pPr lvl="4" eaLnBrk="1" latinLnBrk="0" hangingPunct="1"/>
            <a:r>
              <a:rPr kumimoji="0" lang="ar-SA" smtClean="0"/>
              <a:t>المستوى الخامس</a:t>
            </a:r>
            <a:endParaRPr kumimoji="0" lang="en-US"/>
          </a:p>
        </p:txBody>
      </p:sp>
      <p:sp>
        <p:nvSpPr>
          <p:cNvPr id="14" name="عنصر نائب للتاريخ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78E7D1C3-EF8A-42DA-8F38-821AA6A8E059}" type="datetimeFigureOut">
              <a:rPr lang="ar-SA" smtClean="0"/>
              <a:pPr/>
              <a:t>07/10/1428</a:t>
            </a:fld>
            <a:endParaRPr lang="ar-SA"/>
          </a:p>
        </p:txBody>
      </p:sp>
      <p:sp>
        <p:nvSpPr>
          <p:cNvPr id="3" name="عنصر نائب للتذييل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ar-SA"/>
          </a:p>
        </p:txBody>
      </p:sp>
      <p:sp>
        <p:nvSpPr>
          <p:cNvPr id="7" name="مستطيل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مستطيل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مستطيل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عنصر نائب لرقم الشريحة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5F7CBDF-9379-4D9B-A85F-8CF6737B6461}" type="slidenum">
              <a:rPr lang="ar-SA" smtClean="0"/>
              <a:pPr/>
              <a:t>‹#›</a:t>
            </a:fld>
            <a:endParaRPr lang="ar-SA"/>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rtl="1" eaLnBrk="1" latinLnBrk="0" hangingPunct="1">
        <a:spcBef>
          <a:spcPct val="0"/>
        </a:spcBef>
        <a:buNone/>
        <a:defRPr kumimoji="0" sz="4400" kern="1200">
          <a:solidFill>
            <a:schemeClr val="tx2"/>
          </a:solidFill>
          <a:latin typeface="+mj-lt"/>
          <a:ea typeface="+mj-ea"/>
          <a:cs typeface="+mj-cs"/>
        </a:defRPr>
      </a:lvl1pPr>
    </p:titleStyle>
    <p:bodyStyle>
      <a:lvl1pPr marL="320040" indent="-320040" algn="r" rtl="1"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r" rtl="1"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r" rtl="1"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r" rtl="1"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r" rtl="1"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r" rtl="1"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r" rtl="1"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r" rtl="1"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r" rtl="1"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6000" b="1" dirty="0" smtClean="0"/>
              <a:t>How long it takes ?</a:t>
            </a:r>
            <a:endParaRPr lang="en-US" sz="6000" dirty="0" smtClean="0"/>
          </a:p>
          <a:p>
            <a:pPr algn="ctr"/>
            <a:endParaRPr lang="ar-SA" sz="6000" dirty="0"/>
          </a:p>
        </p:txBody>
      </p:sp>
      <p:pic>
        <p:nvPicPr>
          <p:cNvPr id="5" name="صورة 4" descr="egyfirst_lofgo.gif"/>
          <p:cNvPicPr>
            <a:picLocks noChangeAspect="1"/>
          </p:cNvPicPr>
          <p:nvPr/>
        </p:nvPicPr>
        <p:blipFill>
          <a:blip r:embed="rId4"/>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pic>
        <p:nvPicPr>
          <p:cNvPr id="9" name="HowLongItTakes.wav">
            <a:hlinkClick r:id="" action="ppaction://media"/>
          </p:cNvPr>
          <p:cNvPicPr>
            <a:picLocks noRot="1" noChangeAspect="1"/>
          </p:cNvPicPr>
          <p:nvPr>
            <a:wavAudioFile r:embed="rId1" name="HowLongItTakes.wav"/>
          </p:nvPr>
        </p:nvPicPr>
        <p:blipFill>
          <a:blip r:embed="rId5"/>
          <a:stretch>
            <a:fillRect/>
          </a:stretch>
        </p:blipFill>
        <p:spPr>
          <a:xfrm>
            <a:off x="533400" y="43434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The time you save from not having to do the keyword research can make you thousands of dollars.</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Using the best keyword lists that are available gives you the most accurate and up to date information and you are sitting on a gold mind.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Most webmasters would love to be given a list of the top Google AdSense keywords, and many others would love to avoid the hassles of research.</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We spend a lot of time working on continuously updating our database of the highest paying Google AdSense words so that you are able to save the time doing research and instead focus on targeting those keywords to create the most impact possible.  </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From a webmaster’s point of view, why would you spend the hours it takes researching the keywords when we have done all of the hard work for you.</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Choosing the best keywords to write on can be as simple as searching the database, rather than being forced to do hours of research that may be incorrect at the end of the day.</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Why spend your own time sorting our relevant keywords and amounts when we make it so easy to search by category, price, and even looking for the highest traffic producing keywords.</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We have literally done all of the hard work for you, with this database, you are seriously able to simply follow the money.</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Work with the right keywords and your profits can skyrocket for the same or less work than you were doing before. </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t>No longer are you searching around to find the best use of your time, this makes the perfect time and effort to really get the most from your website and boost your time.</a:t>
            </a:r>
          </a:p>
          <a:p>
            <a:pPr algn="ctr"/>
            <a:endParaRPr lang="ar-SA" sz="24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شكل بيضاوي 5"/>
          <p:cNvSpPr/>
          <p:nvPr/>
        </p:nvSpPr>
        <p:spPr>
          <a:xfrm>
            <a:off x="1295400" y="533400"/>
            <a:ext cx="6477000" cy="3276600"/>
          </a:xfrm>
          <a:prstGeom prst="ellipse">
            <a:avLst/>
          </a:pr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smtClean="0"/>
              <a:t>If you are looking to create real money, more than just a few pennies a day from your website using Google AdSense it is very important to realize that the best quality keywords are worth the effort.</a:t>
            </a:r>
          </a:p>
          <a:p>
            <a:pPr algn="ctr"/>
            <a:endParaRPr lang="ar-SA" sz="2000" dirty="0"/>
          </a:p>
        </p:txBody>
      </p:sp>
      <p:pic>
        <p:nvPicPr>
          <p:cNvPr id="5" name="صورة 4" descr="egyfirst_lofgo.gif"/>
          <p:cNvPicPr>
            <a:picLocks noChangeAspect="1"/>
          </p:cNvPicPr>
          <p:nvPr/>
        </p:nvPicPr>
        <p:blipFill>
          <a:blip r:embed="rId3"/>
          <a:stretch>
            <a:fillRect/>
          </a:stretch>
        </p:blipFill>
        <p:spPr>
          <a:xfrm>
            <a:off x="-13855" y="5971308"/>
            <a:ext cx="952500" cy="865911"/>
          </a:xfrm>
          <a:prstGeom prst="rect">
            <a:avLst/>
          </a:prstGeom>
        </p:spPr>
      </p:pic>
      <p:sp>
        <p:nvSpPr>
          <p:cNvPr id="7" name="مستطيل 6"/>
          <p:cNvSpPr/>
          <p:nvPr/>
        </p:nvSpPr>
        <p:spPr>
          <a:xfrm>
            <a:off x="1981200" y="6167735"/>
            <a:ext cx="7239000" cy="461665"/>
          </a:xfrm>
          <a:prstGeom prst="rect">
            <a:avLst/>
          </a:prstGeom>
          <a:noFill/>
        </p:spPr>
        <p:txBody>
          <a:bodyPr wrap="square" lIns="91440" tIns="45720" rIns="91440" bIns="45720">
            <a:spAutoFit/>
          </a:bodyPr>
          <a:lstStyle/>
          <a:p>
            <a:pPr algn="ctr"/>
            <a:r>
              <a:rPr lang="en-US" sz="2400" b="1" cap="none"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rPr>
              <a:t>Powered by EgyFirst Software, Inc.</a:t>
            </a:r>
            <a:endParaRPr lang="ar-SA" sz="2400" b="1" cap="none"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ألوان متوسطة">
  <a:themeElements>
    <a:clrScheme name="ألوان متوسطة">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ألوان متوسطة">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ألوان متوسطة">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106</TotalTime>
  <Words>489</Words>
  <Application>Microsoft Office PowerPoint</Application>
  <PresentationFormat>عرض على الشاشة (3:4)‏</PresentationFormat>
  <Paragraphs>48</Paragraphs>
  <Slides>12</Slides>
  <Notes>12</Notes>
  <HiddenSlides>0</HiddenSlides>
  <MMClips>1</MMClips>
  <ScaleCrop>false</ScaleCrop>
  <HeadingPairs>
    <vt:vector size="4" baseType="variant">
      <vt:variant>
        <vt:lpstr>سمة</vt:lpstr>
      </vt:variant>
      <vt:variant>
        <vt:i4>1</vt:i4>
      </vt:variant>
      <vt:variant>
        <vt:lpstr>عناوين الشرائح</vt:lpstr>
      </vt:variant>
      <vt:variant>
        <vt:i4>12</vt:i4>
      </vt:variant>
    </vt:vector>
  </HeadingPairs>
  <TitlesOfParts>
    <vt:vector size="13" baseType="lpstr">
      <vt:lpstr>ألوان متوسطة</vt:lpstr>
      <vt:lpstr>الشريحة 1</vt:lpstr>
      <vt:lpstr>الشريحة 2</vt:lpstr>
      <vt:lpstr>الشريحة 3</vt:lpstr>
      <vt:lpstr>الشريحة 4</vt:lpstr>
      <vt:lpstr>الشريحة 5</vt:lpstr>
      <vt:lpstr>الشريحة 6</vt:lpstr>
      <vt:lpstr>الشريحة 7</vt:lpstr>
      <vt:lpstr>الشريحة 8</vt:lpstr>
      <vt:lpstr>الشريحة 9</vt:lpstr>
      <vt:lpstr>الشريحة 10</vt:lpstr>
      <vt:lpstr>الشريحة 11</vt:lpstr>
      <vt:lpstr>الشريحة 12</vt:lpstr>
    </vt:vector>
  </TitlesOfParts>
  <Company>EgyFirst Software,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الشريحة 1</dc:title>
  <dc:creator>Mohamed Aly Abbas</dc:creator>
  <cp:lastModifiedBy>Mohamed Aly Abbas</cp:lastModifiedBy>
  <cp:revision>22</cp:revision>
  <dcterms:created xsi:type="dcterms:W3CDTF">2007-10-17T03:37:46Z</dcterms:created>
  <dcterms:modified xsi:type="dcterms:W3CDTF">2007-10-18T01:13:56Z</dcterms:modified>
</cp:coreProperties>
</file>